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304" r:id="rId1"/>
  </p:sldMasterIdLst>
  <p:notesMasterIdLst>
    <p:notesMasterId r:id="rId19"/>
  </p:notesMasterIdLst>
  <p:sldIdLst>
    <p:sldId id="380" r:id="rId2"/>
    <p:sldId id="381" r:id="rId3"/>
    <p:sldId id="382" r:id="rId4"/>
    <p:sldId id="383" r:id="rId5"/>
    <p:sldId id="384" r:id="rId6"/>
    <p:sldId id="385" r:id="rId7"/>
    <p:sldId id="386" r:id="rId8"/>
    <p:sldId id="387" r:id="rId9"/>
    <p:sldId id="388" r:id="rId10"/>
    <p:sldId id="448" r:id="rId11"/>
    <p:sldId id="442" r:id="rId12"/>
    <p:sldId id="443" r:id="rId13"/>
    <p:sldId id="444" r:id="rId14"/>
    <p:sldId id="445" r:id="rId15"/>
    <p:sldId id="446" r:id="rId16"/>
    <p:sldId id="447" r:id="rId17"/>
    <p:sldId id="39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02" autoAdjust="0"/>
    <p:restoredTop sz="90888" autoAdjust="0"/>
  </p:normalViewPr>
  <p:slideViewPr>
    <p:cSldViewPr>
      <p:cViewPr>
        <p:scale>
          <a:sx n="114" d="100"/>
          <a:sy n="114" d="100"/>
        </p:scale>
        <p:origin x="-155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09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7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7"/>
          <p:cNvSpPr txBox="1">
            <a:spLocks noGrp="1"/>
          </p:cNvSpPr>
          <p:nvPr>
            <p:ph type="body" idx="1"/>
          </p:nvPr>
        </p:nvSpPr>
        <p:spPr>
          <a:xfrm>
            <a:off x="623888" y="4589469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10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7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16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386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630238" y="365131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4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410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630244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808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630244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630244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26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554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37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alphaModFix amt="94000"/>
          </a:blip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3124201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2089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7306" r:id="rId1"/>
    <p:sldLayoutId id="2147487307" r:id="rId2"/>
    <p:sldLayoutId id="2147487308" r:id="rId3"/>
    <p:sldLayoutId id="2147487309" r:id="rId4"/>
    <p:sldLayoutId id="2147487310" r:id="rId5"/>
    <p:sldLayoutId id="2147487311" r:id="rId6"/>
    <p:sldLayoutId id="2147487312" r:id="rId7"/>
    <p:sldLayoutId id="2147487313" r:id="rId8"/>
    <p:sldLayoutId id="214748731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956" y="1596806"/>
            <a:ext cx="6255026" cy="2905825"/>
          </a:xfrm>
        </p:spPr>
        <p:txBody>
          <a:bodyPr/>
          <a:lstStyle/>
          <a:p>
            <a:r>
              <a:rPr lang="ja-JP" altLang="en-US" sz="8000" b="1" dirty="0">
                <a:solidFill>
                  <a:srgbClr val="3333CC"/>
                </a:solidFill>
              </a:rPr>
              <a:t>蒙福的母亲</a:t>
            </a:r>
            <a:r>
              <a:rPr lang="en-US" altLang="ja-JP" sz="6000" b="1" dirty="0">
                <a:solidFill>
                  <a:srgbClr val="3333CC"/>
                </a:solidFill>
              </a:rPr>
              <a:t/>
            </a:r>
            <a:br>
              <a:rPr lang="en-US" altLang="ja-JP" sz="6000" b="1" dirty="0">
                <a:solidFill>
                  <a:srgbClr val="3333CC"/>
                </a:solidFill>
              </a:rPr>
            </a:br>
            <a:r>
              <a:rPr lang="en-US" altLang="ja-JP" sz="6000" b="1" dirty="0">
                <a:solidFill>
                  <a:srgbClr val="000000"/>
                </a:solidFill>
              </a:rPr>
              <a:t/>
            </a:r>
            <a:br>
              <a:rPr lang="en-US" altLang="ja-JP" sz="6000" b="1" dirty="0">
                <a:solidFill>
                  <a:srgbClr val="000000"/>
                </a:solidFill>
              </a:rPr>
            </a:br>
            <a:r>
              <a:rPr lang="en-US" altLang="ja-JP" sz="6000" b="1" dirty="0">
                <a:solidFill>
                  <a:srgbClr val="BC149C"/>
                </a:solidFill>
              </a:rPr>
              <a:t>Blessed Mother</a:t>
            </a:r>
            <a:endParaRPr lang="en-US" sz="6000" b="1" dirty="0">
              <a:solidFill>
                <a:srgbClr val="BC14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65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k Flower Backgroun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388"/>
            <a:ext cx="9197790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3788" y="730997"/>
            <a:ext cx="6804635" cy="4881237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zh-CN" altLang="en-US" sz="6000" b="1" dirty="0">
                <a:solidFill>
                  <a:srgbClr val="3333CC"/>
                </a:solidFill>
              </a:rPr>
              <a:t> </a:t>
            </a:r>
            <a:r>
              <a:rPr lang="zh-CN" altLang="en-US" sz="4800" b="1" dirty="0">
                <a:solidFill>
                  <a:srgbClr val="3333CC"/>
                </a:solidFill>
              </a:rPr>
              <a:t>你要使父母欢喜，使生你的快乐</a:t>
            </a:r>
            <a:r>
              <a:rPr lang="zh-CN" altLang="en-US" sz="6000" b="1" dirty="0">
                <a:solidFill>
                  <a:srgbClr val="3333CC"/>
                </a:solidFill>
              </a:rPr>
              <a:t> </a:t>
            </a:r>
            <a:r>
              <a:rPr lang="zh-CN" altLang="en-US" sz="4000" b="1" dirty="0">
                <a:solidFill>
                  <a:srgbClr val="3333CC"/>
                </a:solidFill>
              </a:rPr>
              <a:t>（箴言</a:t>
            </a:r>
            <a:r>
              <a:rPr lang="en-US" altLang="zh-CN" sz="4000" b="1" dirty="0">
                <a:solidFill>
                  <a:srgbClr val="3333CC"/>
                </a:solidFill>
              </a:rPr>
              <a:t>23:25</a:t>
            </a:r>
            <a:r>
              <a:rPr lang="zh-CN" altLang="en-US" sz="4000" b="1" dirty="0">
                <a:solidFill>
                  <a:srgbClr val="3333CC"/>
                </a:solidFill>
              </a:rPr>
              <a:t>）</a:t>
            </a:r>
            <a:endParaRPr lang="en-US" altLang="zh-CN" sz="4000" b="1" dirty="0">
              <a:solidFill>
                <a:srgbClr val="3333CC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BC149C"/>
                </a:solidFill>
              </a:rPr>
              <a:t>May your father and mother be glad; may she who gave you birth rejoice. (Proverbs 23:25)</a:t>
            </a:r>
          </a:p>
        </p:txBody>
      </p:sp>
    </p:spTree>
    <p:extLst>
      <p:ext uri="{BB962C8B-B14F-4D97-AF65-F5344CB8AC3E}">
        <p14:creationId xmlns:p14="http://schemas.microsoft.com/office/powerpoint/2010/main" val="354872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6017" y="927012"/>
            <a:ext cx="6854847" cy="4433264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</a:t>
            </a:r>
            <a:r>
              <a:rPr lang="zh-TW" altLang="en-US" sz="6000" b="1" dirty="0">
                <a:solidFill>
                  <a:srgbClr val="3333CC"/>
                </a:solidFill>
              </a:rPr>
              <a:t>妳是神的儿女 </a:t>
            </a:r>
            <a:endParaRPr lang="en-US" altLang="zh-TW" sz="6000" b="1" dirty="0">
              <a:solidFill>
                <a:srgbClr val="3333CC"/>
              </a:solidFill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</a:t>
            </a:r>
            <a:r>
              <a:rPr lang="zh-TW" altLang="en-US" sz="6000" b="1" dirty="0">
                <a:solidFill>
                  <a:srgbClr val="3333CC"/>
                </a:solidFill>
              </a:rPr>
              <a:t>妳已蒙大恩</a:t>
            </a:r>
            <a:endParaRPr lang="en-US" altLang="zh-TW" sz="6000" b="1" dirty="0">
              <a:solidFill>
                <a:srgbClr val="3333CC"/>
              </a:solidFill>
            </a:endParaRPr>
          </a:p>
          <a:p>
            <a:pPr marL="114300" indent="0" algn="ctr">
              <a:buNone/>
            </a:pPr>
            <a:endParaRPr lang="en-US" sz="3600" b="1" dirty="0">
              <a:solidFill>
                <a:srgbClr val="BC149C"/>
              </a:solidFill>
            </a:endParaRPr>
          </a:p>
          <a:p>
            <a:pPr marL="114300" indent="0" algn="ctr">
              <a:buNone/>
            </a:pPr>
            <a:r>
              <a:rPr lang="en-US" sz="3600" b="1" dirty="0">
                <a:solidFill>
                  <a:srgbClr val="BC149C"/>
                </a:solidFill>
              </a:rPr>
              <a:t>Mother, you are a child of God,</a:t>
            </a:r>
          </a:p>
          <a:p>
            <a:pPr marL="114300" indent="0" algn="ctr">
              <a:buNone/>
            </a:pPr>
            <a:r>
              <a:rPr lang="en-US" sz="3600" b="1" dirty="0">
                <a:solidFill>
                  <a:srgbClr val="BC149C"/>
                </a:solidFill>
              </a:rPr>
              <a:t>Mother, you are highly favored.</a:t>
            </a:r>
          </a:p>
        </p:txBody>
      </p:sp>
    </p:spTree>
    <p:extLst>
      <p:ext uri="{BB962C8B-B14F-4D97-AF65-F5344CB8AC3E}">
        <p14:creationId xmlns:p14="http://schemas.microsoft.com/office/powerpoint/2010/main" val="1428849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354" y="928978"/>
            <a:ext cx="6804635" cy="4797646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妈妈享受救赎恩典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妈妈真有福</a:t>
            </a:r>
          </a:p>
          <a:p>
            <a:pPr marL="114300" indent="0" algn="ctr">
              <a:buNone/>
            </a:pPr>
            <a:endParaRPr lang="en-US" b="1" dirty="0">
              <a:solidFill>
                <a:srgbClr val="BC149C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BC149C"/>
                </a:solidFill>
              </a:rPr>
              <a:t>Mother, enjoy His grace of salvation,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rgbClr val="BC149C"/>
                </a:solidFill>
              </a:rPr>
              <a:t>Mother, how blessed you are!</a:t>
            </a:r>
          </a:p>
        </p:txBody>
      </p:sp>
    </p:spTree>
    <p:extLst>
      <p:ext uri="{BB962C8B-B14F-4D97-AF65-F5344CB8AC3E}">
        <p14:creationId xmlns:p14="http://schemas.microsoft.com/office/powerpoint/2010/main" val="279001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98" y="1327177"/>
            <a:ext cx="8891752" cy="5774520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天父要擦去妳所流的眼泪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天父已垂听妳所有的祷告</a:t>
            </a:r>
          </a:p>
          <a:p>
            <a:pPr marL="114300" indent="0" algn="ctr">
              <a:buNone/>
            </a:pPr>
            <a:endParaRPr lang="en-US" altLang="zh-CN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May our heavenly Father wipe away your tears,</a:t>
            </a: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For He has heard your prayers,</a:t>
            </a:r>
          </a:p>
        </p:txBody>
      </p:sp>
    </p:spTree>
    <p:extLst>
      <p:ext uri="{BB962C8B-B14F-4D97-AF65-F5344CB8AC3E}">
        <p14:creationId xmlns:p14="http://schemas.microsoft.com/office/powerpoint/2010/main" val="356250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104" y="886878"/>
            <a:ext cx="7964739" cy="5250451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天父的爱大大充满妳心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一生年日蒙恩蒙福</a:t>
            </a:r>
          </a:p>
          <a:p>
            <a:pPr marL="114300" indent="0" algn="ctr">
              <a:buNone/>
            </a:pPr>
            <a:endParaRPr lang="en-US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And fill your heart with His love,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Bless you all your life.</a:t>
            </a:r>
          </a:p>
        </p:txBody>
      </p:sp>
    </p:spTree>
    <p:extLst>
      <p:ext uri="{BB962C8B-B14F-4D97-AF65-F5344CB8AC3E}">
        <p14:creationId xmlns:p14="http://schemas.microsoft.com/office/powerpoint/2010/main" val="362269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229" y="1227101"/>
            <a:ext cx="8740403" cy="4647719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属天的喜乐妈妈不</a:t>
            </a:r>
            <a:r>
              <a:rPr lang="zh-CN" altLang="en-US" sz="5400" b="1" dirty="0">
                <a:solidFill>
                  <a:srgbClr val="3333CC"/>
                </a:solidFill>
              </a:rPr>
              <a:t>再</a:t>
            </a:r>
            <a:r>
              <a:rPr lang="ja-JP" altLang="en-US" sz="5400" b="1" dirty="0">
                <a:solidFill>
                  <a:srgbClr val="3333CC"/>
                </a:solidFill>
              </a:rPr>
              <a:t>流泪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属天的盼望妈妈不住祷告</a:t>
            </a:r>
          </a:p>
          <a:p>
            <a:pPr marL="114300" indent="0" algn="ctr">
              <a:buNone/>
            </a:pPr>
            <a:endParaRPr lang="en-US" altLang="zh-CN" sz="2800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altLang="zh-CN" sz="2800" b="1" dirty="0">
                <a:solidFill>
                  <a:srgbClr val="A617A9"/>
                </a:solidFill>
              </a:rPr>
              <a:t>For the joy of Heaven, mother cries no more;</a:t>
            </a:r>
          </a:p>
          <a:p>
            <a:pPr marL="114300" indent="0" algn="ctr">
              <a:buNone/>
            </a:pPr>
            <a:r>
              <a:rPr lang="en-US" altLang="zh-CN" sz="2800" b="1" dirty="0">
                <a:solidFill>
                  <a:srgbClr val="A617A9"/>
                </a:solidFill>
              </a:rPr>
              <a:t>In the Hope of Heaven, mother prays continually.</a:t>
            </a:r>
          </a:p>
        </p:txBody>
      </p:sp>
    </p:spTree>
    <p:extLst>
      <p:ext uri="{BB962C8B-B14F-4D97-AF65-F5344CB8AC3E}">
        <p14:creationId xmlns:p14="http://schemas.microsoft.com/office/powerpoint/2010/main" val="590621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732" y="1286400"/>
            <a:ext cx="8721483" cy="3279914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天父的爱大大充满妳心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一生年日蒙恩蒙福</a:t>
            </a:r>
          </a:p>
          <a:p>
            <a:pPr marL="114300" indent="0" algn="ctr">
              <a:buNone/>
            </a:pPr>
            <a:endParaRPr lang="en-US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And fill your heart with His love,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Bless you all your life.</a:t>
            </a:r>
          </a:p>
        </p:txBody>
      </p:sp>
    </p:spTree>
    <p:extLst>
      <p:ext uri="{BB962C8B-B14F-4D97-AF65-F5344CB8AC3E}">
        <p14:creationId xmlns:p14="http://schemas.microsoft.com/office/powerpoint/2010/main" val="2055645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259" y="1276822"/>
            <a:ext cx="6804635" cy="2643808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一生年日</a:t>
            </a:r>
            <a:endParaRPr lang="en-US" altLang="ja-JP" sz="6000" b="1" dirty="0">
              <a:solidFill>
                <a:srgbClr val="3333CC"/>
              </a:solidFill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zh-CN" altLang="en-US" sz="6000" b="1" dirty="0">
                <a:solidFill>
                  <a:srgbClr val="3333CC"/>
                </a:solidFill>
              </a:rPr>
              <a:t>靠     主     得     力 ！</a:t>
            </a:r>
            <a:endParaRPr lang="ja-JP" altLang="en-US" sz="6000" b="1" dirty="0">
              <a:solidFill>
                <a:srgbClr val="3333CC"/>
              </a:solidFill>
            </a:endParaRPr>
          </a:p>
          <a:p>
            <a:pPr marL="114300" indent="0" algn="ctr">
              <a:lnSpc>
                <a:spcPct val="150000"/>
              </a:lnSpc>
              <a:buNone/>
            </a:pPr>
            <a:endParaRPr lang="en-US" b="1" dirty="0">
              <a:solidFill>
                <a:srgbClr val="A617A9"/>
              </a:solidFill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b="1" dirty="0">
                <a:solidFill>
                  <a:srgbClr val="A617A9"/>
                </a:solidFill>
              </a:rPr>
              <a:t>Rely on the Lord, all your life!</a:t>
            </a:r>
          </a:p>
        </p:txBody>
      </p:sp>
    </p:spTree>
    <p:extLst>
      <p:ext uri="{BB962C8B-B14F-4D97-AF65-F5344CB8AC3E}">
        <p14:creationId xmlns:p14="http://schemas.microsoft.com/office/powerpoint/2010/main" val="181918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6017" y="927012"/>
            <a:ext cx="6854847" cy="4433264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</a:t>
            </a:r>
            <a:r>
              <a:rPr lang="zh-TW" altLang="en-US" sz="6000" b="1" dirty="0">
                <a:solidFill>
                  <a:srgbClr val="3333CC"/>
                </a:solidFill>
              </a:rPr>
              <a:t>妳是神的儿女 </a:t>
            </a:r>
            <a:endParaRPr lang="en-US" altLang="zh-TW" sz="6000" b="1" dirty="0">
              <a:solidFill>
                <a:srgbClr val="3333CC"/>
              </a:solidFill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</a:t>
            </a:r>
            <a:r>
              <a:rPr lang="zh-TW" altLang="en-US" sz="6000" b="1" dirty="0">
                <a:solidFill>
                  <a:srgbClr val="3333CC"/>
                </a:solidFill>
              </a:rPr>
              <a:t>妳已蒙大恩</a:t>
            </a:r>
            <a:endParaRPr lang="en-US" altLang="zh-TW" sz="6000" b="1" dirty="0">
              <a:solidFill>
                <a:srgbClr val="3333CC"/>
              </a:solidFill>
            </a:endParaRPr>
          </a:p>
          <a:p>
            <a:pPr marL="114300" indent="0" algn="ctr">
              <a:buNone/>
            </a:pPr>
            <a:endParaRPr lang="en-US" sz="3600" b="1" dirty="0">
              <a:solidFill>
                <a:srgbClr val="BC149C"/>
              </a:solidFill>
            </a:endParaRPr>
          </a:p>
          <a:p>
            <a:pPr marL="114300" indent="0" algn="ctr">
              <a:buNone/>
            </a:pPr>
            <a:r>
              <a:rPr lang="en-US" sz="3600" b="1" dirty="0">
                <a:solidFill>
                  <a:srgbClr val="BC149C"/>
                </a:solidFill>
              </a:rPr>
              <a:t>Mother, you are a child of God,</a:t>
            </a:r>
          </a:p>
          <a:p>
            <a:pPr marL="114300" indent="0" algn="ctr">
              <a:buNone/>
            </a:pPr>
            <a:r>
              <a:rPr lang="en-US" sz="3600" b="1" dirty="0">
                <a:solidFill>
                  <a:srgbClr val="BC149C"/>
                </a:solidFill>
              </a:rPr>
              <a:t>Mother, you are highly favored.</a:t>
            </a:r>
          </a:p>
        </p:txBody>
      </p:sp>
    </p:spTree>
    <p:extLst>
      <p:ext uri="{BB962C8B-B14F-4D97-AF65-F5344CB8AC3E}">
        <p14:creationId xmlns:p14="http://schemas.microsoft.com/office/powerpoint/2010/main" val="377389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354" y="928978"/>
            <a:ext cx="6804635" cy="4797646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妈妈享受救赎恩典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妈妈真有福</a:t>
            </a:r>
          </a:p>
          <a:p>
            <a:pPr marL="114300" indent="0" algn="ctr">
              <a:buNone/>
            </a:pPr>
            <a:endParaRPr lang="en-US" b="1" dirty="0">
              <a:solidFill>
                <a:srgbClr val="BC149C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BC149C"/>
                </a:solidFill>
              </a:rPr>
              <a:t>Mother, enjoy His grace of salvation,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rgbClr val="BC149C"/>
                </a:solidFill>
              </a:rPr>
              <a:t>Mother, how blessed you are!</a:t>
            </a:r>
          </a:p>
        </p:txBody>
      </p:sp>
    </p:spTree>
    <p:extLst>
      <p:ext uri="{BB962C8B-B14F-4D97-AF65-F5344CB8AC3E}">
        <p14:creationId xmlns:p14="http://schemas.microsoft.com/office/powerpoint/2010/main" val="6731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368" y="935284"/>
            <a:ext cx="6804635" cy="4884330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妈妈领受耶稣救恩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妈妈领受父大爱</a:t>
            </a:r>
          </a:p>
          <a:p>
            <a:pPr marL="114300" indent="0" algn="ctr">
              <a:buNone/>
            </a:pPr>
            <a:endParaRPr lang="en-US" altLang="zh-CN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Mother, accept Jesus, your Savior.</a:t>
            </a: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Mother, receive Father God’s love.</a:t>
            </a:r>
          </a:p>
        </p:txBody>
      </p:sp>
    </p:spTree>
    <p:extLst>
      <p:ext uri="{BB962C8B-B14F-4D97-AF65-F5344CB8AC3E}">
        <p14:creationId xmlns:p14="http://schemas.microsoft.com/office/powerpoint/2010/main" val="186138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479" y="859235"/>
            <a:ext cx="6804635" cy="4704656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妈妈享受养育恩典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妈妈真有福</a:t>
            </a:r>
          </a:p>
          <a:p>
            <a:pPr marL="114300" indent="0" algn="ctr">
              <a:buNone/>
            </a:pPr>
            <a:endParaRPr lang="en-US" altLang="zh-CN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Mother, enjoy the parenting grace.</a:t>
            </a: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Mother, how blessed you are!</a:t>
            </a:r>
          </a:p>
        </p:txBody>
      </p:sp>
    </p:spTree>
    <p:extLst>
      <p:ext uri="{BB962C8B-B14F-4D97-AF65-F5344CB8AC3E}">
        <p14:creationId xmlns:p14="http://schemas.microsoft.com/office/powerpoint/2010/main" val="419400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98" y="1327177"/>
            <a:ext cx="8891752" cy="5774520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天父要擦去妳所流的眼泪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天父已垂听妳所有的祷告</a:t>
            </a:r>
          </a:p>
          <a:p>
            <a:pPr marL="114300" indent="0" algn="ctr">
              <a:buNone/>
            </a:pPr>
            <a:endParaRPr lang="en-US" altLang="zh-CN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May our heavenly Father wipe away your tears,</a:t>
            </a:r>
          </a:p>
          <a:p>
            <a:pPr marL="114300" indent="0" algn="ctr">
              <a:buNone/>
            </a:pPr>
            <a:r>
              <a:rPr lang="en-US" altLang="zh-CN" b="1" dirty="0">
                <a:solidFill>
                  <a:srgbClr val="A617A9"/>
                </a:solidFill>
              </a:rPr>
              <a:t>For He has heard your prayers,</a:t>
            </a:r>
          </a:p>
        </p:txBody>
      </p:sp>
    </p:spTree>
    <p:extLst>
      <p:ext uri="{BB962C8B-B14F-4D97-AF65-F5344CB8AC3E}">
        <p14:creationId xmlns:p14="http://schemas.microsoft.com/office/powerpoint/2010/main" val="111614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104" y="886878"/>
            <a:ext cx="7964739" cy="5250451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天父的爱大大充满妳心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6000" b="1" dirty="0">
                <a:solidFill>
                  <a:srgbClr val="3333CC"/>
                </a:solidFill>
              </a:rPr>
              <a:t>一生年日蒙恩蒙福</a:t>
            </a:r>
          </a:p>
          <a:p>
            <a:pPr marL="114300" indent="0" algn="ctr">
              <a:buNone/>
            </a:pPr>
            <a:endParaRPr lang="en-US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And fill your heart with His love,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Bless you all your life.</a:t>
            </a:r>
          </a:p>
        </p:txBody>
      </p:sp>
    </p:spTree>
    <p:extLst>
      <p:ext uri="{BB962C8B-B14F-4D97-AF65-F5344CB8AC3E}">
        <p14:creationId xmlns:p14="http://schemas.microsoft.com/office/powerpoint/2010/main" val="427344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229" y="1227101"/>
            <a:ext cx="8740403" cy="4647719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属天的喜乐妈妈不</a:t>
            </a:r>
            <a:r>
              <a:rPr lang="zh-CN" altLang="en-US" sz="5400" b="1" dirty="0">
                <a:solidFill>
                  <a:srgbClr val="3333CC"/>
                </a:solidFill>
              </a:rPr>
              <a:t>再</a:t>
            </a:r>
            <a:r>
              <a:rPr lang="ja-JP" altLang="en-US" sz="5400" b="1" dirty="0">
                <a:solidFill>
                  <a:srgbClr val="3333CC"/>
                </a:solidFill>
              </a:rPr>
              <a:t>流泪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属天的盼望妈妈不住祷告</a:t>
            </a:r>
          </a:p>
          <a:p>
            <a:pPr marL="114300" indent="0" algn="ctr">
              <a:buNone/>
            </a:pPr>
            <a:endParaRPr lang="en-US" altLang="zh-CN" sz="2800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altLang="zh-CN" sz="2800" b="1" dirty="0">
                <a:solidFill>
                  <a:srgbClr val="A617A9"/>
                </a:solidFill>
              </a:rPr>
              <a:t>For the joy of Heaven, mother cries no more;</a:t>
            </a:r>
          </a:p>
          <a:p>
            <a:pPr marL="114300" indent="0" algn="ctr">
              <a:buNone/>
            </a:pPr>
            <a:r>
              <a:rPr lang="en-US" altLang="zh-CN" sz="2800" b="1" dirty="0">
                <a:solidFill>
                  <a:srgbClr val="A617A9"/>
                </a:solidFill>
              </a:rPr>
              <a:t>In the Hope of Heaven, mother prays continually.</a:t>
            </a:r>
          </a:p>
        </p:txBody>
      </p:sp>
    </p:spTree>
    <p:extLst>
      <p:ext uri="{BB962C8B-B14F-4D97-AF65-F5344CB8AC3E}">
        <p14:creationId xmlns:p14="http://schemas.microsoft.com/office/powerpoint/2010/main" val="157270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vector monochromatic hand painted background with drawn nature el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" y="0"/>
            <a:ext cx="9197789" cy="68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732" y="1286400"/>
            <a:ext cx="8721483" cy="3279914"/>
          </a:xfrm>
        </p:spPr>
        <p:txBody>
          <a:bodyPr/>
          <a:lstStyle/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天父的爱大大充满妳心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ja-JP" altLang="en-US" sz="5400" b="1" dirty="0">
                <a:solidFill>
                  <a:srgbClr val="3333CC"/>
                </a:solidFill>
              </a:rPr>
              <a:t>一生年日蒙恩蒙福</a:t>
            </a:r>
          </a:p>
          <a:p>
            <a:pPr marL="114300" indent="0" algn="ctr">
              <a:buNone/>
            </a:pPr>
            <a:endParaRPr lang="en-US" b="1" dirty="0">
              <a:solidFill>
                <a:srgbClr val="A617A9"/>
              </a:solidFill>
            </a:endParaRP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And fill your heart with His love,</a:t>
            </a:r>
          </a:p>
          <a:p>
            <a:pPr marL="114300" indent="0" algn="ctr">
              <a:buNone/>
            </a:pPr>
            <a:r>
              <a:rPr lang="en-US" b="1" dirty="0">
                <a:solidFill>
                  <a:srgbClr val="A617A9"/>
                </a:solidFill>
              </a:rPr>
              <a:t>Bless you all your life.</a:t>
            </a:r>
          </a:p>
        </p:txBody>
      </p:sp>
    </p:spTree>
    <p:extLst>
      <p:ext uri="{BB962C8B-B14F-4D97-AF65-F5344CB8AC3E}">
        <p14:creationId xmlns:p14="http://schemas.microsoft.com/office/powerpoint/2010/main" val="274078917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4371</TotalTime>
  <Words>528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1_Default Design</vt:lpstr>
      <vt:lpstr>蒙福的母亲  Blessed Mother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717</cp:revision>
  <dcterms:created xsi:type="dcterms:W3CDTF">2012-02-03T13:37:34Z</dcterms:created>
  <dcterms:modified xsi:type="dcterms:W3CDTF">2023-05-14T14:24:02Z</dcterms:modified>
</cp:coreProperties>
</file>